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pptx" ContentType="application/vnd.openxmlformats-officedocument.presentationml.presentation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18" r:id="rId1"/>
  </p:sldMasterIdLst>
  <p:sldIdLst>
    <p:sldId id="312" r:id="rId2"/>
    <p:sldId id="292" r:id="rId3"/>
    <p:sldId id="316" r:id="rId4"/>
    <p:sldId id="318" r:id="rId5"/>
    <p:sldId id="315" r:id="rId6"/>
    <p:sldId id="317" r:id="rId7"/>
    <p:sldId id="305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-36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image" Target="../media/image15.emf"/><Relationship Id="rId7" Type="http://schemas.openxmlformats.org/officeDocument/2006/relationships/image" Target="../media/image19.emf"/><Relationship Id="rId2" Type="http://schemas.openxmlformats.org/officeDocument/2006/relationships/image" Target="../media/image14.emf"/><Relationship Id="rId1" Type="http://schemas.openxmlformats.org/officeDocument/2006/relationships/image" Target="../media/image13.emf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 smtClean="0"/>
              <a:t>Στυλ κύριου υπότιτλου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121157"/>
      </p:ext>
    </p:extLst>
  </p:cSld>
  <p:clrMapOvr>
    <a:masterClrMapping/>
  </p:clrMapOvr>
  <p:transition spd="slow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Πανοραμική 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816560"/>
      </p:ext>
    </p:extLst>
  </p:cSld>
  <p:clrMapOvr>
    <a:masterClrMapping/>
  </p:clrMapOvr>
  <p:transition spd="slow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Τίτλος και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283276"/>
      </p:ext>
    </p:extLst>
  </p:cSld>
  <p:clrMapOvr>
    <a:masterClrMapping/>
  </p:clrMapOvr>
  <p:transition spd="slow">
    <p:cover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Εισαγωγικά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84914484"/>
      </p:ext>
    </p:extLst>
  </p:cSld>
  <p:clrMapOvr>
    <a:masterClrMapping/>
  </p:clrMapOvr>
  <p:transition spd="slow">
    <p:cove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385148"/>
      </p:ext>
    </p:extLst>
  </p:cSld>
  <p:clrMapOvr>
    <a:masterClrMapping/>
  </p:clrMapOvr>
  <p:transition spd="slow">
    <p:cover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στήλε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4671828"/>
      </p:ext>
    </p:extLst>
  </p:cSld>
  <p:clrMapOvr>
    <a:masterClrMapping/>
  </p:clrMapOvr>
  <p:transition spd="slow">
    <p:cover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Στήλη 3 εικόνω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0435590"/>
      </p:ext>
    </p:extLst>
  </p:cSld>
  <p:clrMapOvr>
    <a:masterClrMapping/>
  </p:clrMapOvr>
  <p:transition spd="slow">
    <p:cover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2/18/2019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8746972"/>
      </p:ext>
    </p:extLst>
  </p:cSld>
  <p:clrMapOvr>
    <a:masterClrMapping/>
  </p:clrMapOvr>
  <p:transition spd="slow">
    <p:cover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2/18/2019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7862791"/>
      </p:ext>
    </p:extLst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9920497"/>
      </p:ext>
    </p:extLst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9862355"/>
      </p:ext>
    </p:extLst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2/18/2019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132383"/>
      </p:ext>
    </p:extLst>
  </p:cSld>
  <p:clrMapOvr>
    <a:masterClrMapping/>
  </p:clrMapOvr>
  <p:transition spd="slow">
    <p:cover/>
  </p:transition>
  <p:extLst mod="1">
    <p:ext uri="{DCECCB84-F9BA-43D5-87BE-67443E8EF086}">
      <p15:sldGuideLst xmlns=""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341849"/>
      </p:ext>
    </p:extLst>
  </p:cSld>
  <p:clrMapOvr>
    <a:masterClrMapping/>
  </p:clrMapOvr>
  <p:transition spd="slow">
    <p:cover/>
  </p:transition>
  <p:extLst mod="1">
    <p:ext uri="{DCECCB84-F9BA-43D5-87BE-67443E8EF086}">
      <p15:sldGuideLst xmlns=""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6524984"/>
      </p:ext>
    </p:extLst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2/18/2019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8594973"/>
      </p:ext>
    </p:extLst>
  </p:cSld>
  <p:clrMapOvr>
    <a:masterClrMapping/>
  </p:clrMapOvr>
  <p:transition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2/18/2019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188742"/>
      </p:ext>
    </p:extLst>
  </p:cSld>
  <p:clrMapOvr>
    <a:masterClrMapping/>
  </p:clrMapOvr>
  <p:transition spd="slow">
    <p:cover/>
  </p:transition>
  <p:extLst mod="1">
    <p:ext uri="{DCECCB84-F9BA-43D5-87BE-67443E8EF086}">
      <p15:sldGuideLst xmlns=""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033362"/>
      </p:ext>
    </p:extLst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78131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  <p:sldLayoutId id="2147483830" r:id="rId12"/>
    <p:sldLayoutId id="2147483831" r:id="rId13"/>
    <p:sldLayoutId id="2147483832" r:id="rId14"/>
    <p:sldLayoutId id="2147483833" r:id="rId15"/>
    <p:sldLayoutId id="2147483834" r:id="rId16"/>
    <p:sldLayoutId id="2147483835" r:id="rId17"/>
  </p:sldLayoutIdLst>
  <p:transition spd="slow">
    <p:cover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2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16.emf"/><Relationship Id="rId18" Type="http://schemas.openxmlformats.org/officeDocument/2006/relationships/image" Target="../media/image18.emf"/><Relationship Id="rId3" Type="http://schemas.openxmlformats.org/officeDocument/2006/relationships/image" Target="../media/image7.png"/><Relationship Id="rId21" Type="http://schemas.openxmlformats.org/officeDocument/2006/relationships/oleObject" Target="../embeddings/oleObject6.bin"/><Relationship Id="rId7" Type="http://schemas.openxmlformats.org/officeDocument/2006/relationships/image" Target="../media/image22.jpeg"/><Relationship Id="rId12" Type="http://schemas.openxmlformats.org/officeDocument/2006/relationships/oleObject" Target="../embeddings/oleObject4.bin"/><Relationship Id="rId17" Type="http://schemas.openxmlformats.org/officeDocument/2006/relationships/package" Target="../embeddings/Microsoft_PowerPoint_Presentation1.pptx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7.emf"/><Relationship Id="rId20" Type="http://schemas.openxmlformats.org/officeDocument/2006/relationships/image" Target="../media/image19.e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21.jpeg"/><Relationship Id="rId11" Type="http://schemas.openxmlformats.org/officeDocument/2006/relationships/image" Target="../media/image15.emf"/><Relationship Id="rId5" Type="http://schemas.openxmlformats.org/officeDocument/2006/relationships/image" Target="../media/image13.emf"/><Relationship Id="rId15" Type="http://schemas.openxmlformats.org/officeDocument/2006/relationships/oleObject" Target="../embeddings/oleObject5.bin"/><Relationship Id="rId10" Type="http://schemas.openxmlformats.org/officeDocument/2006/relationships/oleObject" Target="../embeddings/oleObject3.bin"/><Relationship Id="rId19" Type="http://schemas.openxmlformats.org/officeDocument/2006/relationships/package" Target="../embeddings/Microsoft_PowerPoint_Presentation2.pptx"/><Relationship Id="rId4" Type="http://schemas.openxmlformats.org/officeDocument/2006/relationships/oleObject" Target="../embeddings/oleObject1.bin"/><Relationship Id="rId9" Type="http://schemas.openxmlformats.org/officeDocument/2006/relationships/image" Target="../media/image14.emf"/><Relationship Id="rId14" Type="http://schemas.openxmlformats.org/officeDocument/2006/relationships/image" Target="../media/image23.jpeg"/><Relationship Id="rId22" Type="http://schemas.openxmlformats.org/officeDocument/2006/relationships/image" Target="../media/image2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0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366" y="594336"/>
            <a:ext cx="3184083" cy="4837357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0" y="589328"/>
            <a:ext cx="6667500" cy="23812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53723" y="1133230"/>
            <a:ext cx="60412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4000" dirty="0" smtClean="0"/>
              <a:t>Εκπαίδευση προς Φαρμακοποιούς</a:t>
            </a:r>
            <a:endParaRPr lang="el-GR" sz="4000" dirty="0"/>
          </a:p>
        </p:txBody>
      </p:sp>
    </p:spTree>
    <p:extLst>
      <p:ext uri="{BB962C8B-B14F-4D97-AF65-F5344CB8AC3E}">
        <p14:creationId xmlns:p14="http://schemas.microsoft.com/office/powerpoint/2010/main" val="24357590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Βασικός άξονας στρατηγικής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04470" y="2532258"/>
            <a:ext cx="6408946" cy="4050058"/>
          </a:xfrm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l-GR" sz="2000" dirty="0" smtClean="0"/>
              <a:t>Βασικό άξονα της </a:t>
            </a:r>
            <a:r>
              <a:rPr lang="el-GR" sz="2000" dirty="0"/>
              <a:t>στρατηγικής του Συνεταιρισμού για την επιβίωση και ανάπτυξη των φαρμακείων μας είναι </a:t>
            </a:r>
            <a:r>
              <a:rPr lang="el-GR" sz="2000" dirty="0" smtClean="0"/>
              <a:t>η </a:t>
            </a:r>
            <a:r>
              <a:rPr lang="el-GR" sz="2000" b="1" dirty="0" smtClean="0"/>
              <a:t>συνεχιζόμενη εκπαίδευση </a:t>
            </a:r>
            <a:r>
              <a:rPr lang="el-GR" sz="2000" dirty="0" smtClean="0"/>
              <a:t>των Φαρμακοποιών και των υπαλλήλων τους.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l-GR" sz="2000" dirty="0" smtClean="0"/>
              <a:t>Η γνώση αποτελεί την βάση δημιουργίας συγκριτικού πλεονεκτήματος των Φαρμακείων ενάντια σε οποιαδήποτε απειλή (</a:t>
            </a:r>
            <a:r>
              <a:rPr lang="en-US" sz="2000" dirty="0" err="1" smtClean="0"/>
              <a:t>eshops</a:t>
            </a:r>
            <a:r>
              <a:rPr lang="en-US" sz="2000" dirty="0" smtClean="0"/>
              <a:t>, </a:t>
            </a:r>
            <a:r>
              <a:rPr lang="el-GR" sz="2000" dirty="0" smtClean="0"/>
              <a:t>ιδιωτικά δίκτυα).</a:t>
            </a:r>
            <a:endParaRPr lang="el-GR" sz="1100" dirty="0" smtClean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170" y="2535774"/>
            <a:ext cx="5053431" cy="2842555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8338" y="1147044"/>
            <a:ext cx="1305169" cy="41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61443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25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Σεμινάρια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241947" y="2063341"/>
            <a:ext cx="7714115" cy="405005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l-GR" sz="1800" dirty="0" smtClean="0"/>
              <a:t>Κάθε μήνα στους ειδικά διαμορφωμένους χώρους του Συνεταιρισμού φιλοξενούμε εταιρείες και εξειδικευμένους επιστήμονες προσφέροντας την δυνατότητα στους Φαρμακοποιούς και του φαρμακοϋπάλληλους να εκπαιδευθούν / ενημερωθούν: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l-GR" sz="1800" dirty="0" smtClean="0"/>
              <a:t>Σε θέματα φαρμακευτικής φροντίδας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l-GR" sz="1800" dirty="0" smtClean="0"/>
              <a:t>Σε τεχνικές </a:t>
            </a:r>
            <a:r>
              <a:rPr lang="en-US" sz="1800" dirty="0" smtClean="0"/>
              <a:t>marketing </a:t>
            </a:r>
            <a:r>
              <a:rPr lang="el-GR" sz="1800" dirty="0" smtClean="0"/>
              <a:t>και την εμπειρία του πελάτη</a:t>
            </a:r>
            <a:endParaRPr lang="el-GR" sz="1800" dirty="0"/>
          </a:p>
          <a:p>
            <a:pPr>
              <a:lnSpc>
                <a:spcPct val="150000"/>
              </a:lnSpc>
            </a:pPr>
            <a:endParaRPr lang="el-GR" sz="1800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430" y="2160362"/>
            <a:ext cx="4327155" cy="2435085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8338" y="1147044"/>
            <a:ext cx="1305169" cy="411601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3" y="4854912"/>
            <a:ext cx="3503946" cy="1971828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861" y="4854910"/>
            <a:ext cx="2629104" cy="1971828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141" y="4843616"/>
            <a:ext cx="3333259" cy="1970969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9477" y="4837723"/>
            <a:ext cx="2532186" cy="198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68625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Σεμινάρια</a:t>
            </a:r>
            <a:endParaRPr lang="el-GR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8338" y="1147044"/>
            <a:ext cx="1305169" cy="411601"/>
          </a:xfrm>
          <a:prstGeom prst="rect">
            <a:avLst/>
          </a:prstGeom>
        </p:spPr>
      </p:pic>
      <p:graphicFrame>
        <p:nvGraphicFramePr>
          <p:cNvPr id="10" name="Αντικείμενο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2724031"/>
              </p:ext>
            </p:extLst>
          </p:nvPr>
        </p:nvGraphicFramePr>
        <p:xfrm>
          <a:off x="2547259" y="1861456"/>
          <a:ext cx="2343148" cy="15838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Acrobat Document" r:id="rId4" imgW="7543732" imgH="5829300" progId="AcroExch.Document.DC">
                  <p:embed/>
                </p:oleObj>
              </mc:Choice>
              <mc:Fallback>
                <p:oleObj name="Acrobat Document" r:id="rId4" imgW="7543732" imgH="582930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47259" y="1861456"/>
                        <a:ext cx="2343148" cy="15838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6" name="Picture 2" descr="C:\Users\User\Desktop\hellas pharm 2019\Εκπαίδευση\menarini.jpg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515" y="3537859"/>
            <a:ext cx="2648682" cy="139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hellas pharm 2019\Εκπαίδευση\olvos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625" y="1861457"/>
            <a:ext cx="2548204" cy="1583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Αντικείμενο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7000117"/>
              </p:ext>
            </p:extLst>
          </p:nvPr>
        </p:nvGraphicFramePr>
        <p:xfrm>
          <a:off x="106135" y="1846258"/>
          <a:ext cx="2297564" cy="15870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Acrobat Document" r:id="rId8" imgW="5667119" imgH="3914730" progId="AcroExch.Document.DC">
                  <p:embed/>
                </p:oleObj>
              </mc:Choice>
              <mc:Fallback>
                <p:oleObj name="Acrobat Document" r:id="rId8" imgW="5667119" imgH="391473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6135" y="1846258"/>
                        <a:ext cx="2297564" cy="15870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Αντικείμενο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2099749"/>
              </p:ext>
            </p:extLst>
          </p:nvPr>
        </p:nvGraphicFramePr>
        <p:xfrm>
          <a:off x="418532" y="5269140"/>
          <a:ext cx="2665413" cy="1512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Acrobat Document" r:id="rId10" imgW="5619576" imgH="3190860" progId="AcroExch.Document.DC">
                  <p:embed/>
                </p:oleObj>
              </mc:Choice>
              <mc:Fallback>
                <p:oleObj name="Acrobat Document" r:id="rId10" imgW="5619576" imgH="319086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18532" y="5269140"/>
                        <a:ext cx="2665413" cy="1512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Αντικείμενο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9162691"/>
              </p:ext>
            </p:extLst>
          </p:nvPr>
        </p:nvGraphicFramePr>
        <p:xfrm>
          <a:off x="7434180" y="5300596"/>
          <a:ext cx="2914649" cy="14547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Acrobat Document" r:id="rId12" imgW="5400498" imgH="2695410" progId="AcroExch.Document.DC">
                  <p:embed/>
                </p:oleObj>
              </mc:Choice>
              <mc:Fallback>
                <p:oleObj name="Acrobat Document" r:id="rId12" imgW="5400498" imgH="269541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7434180" y="5300596"/>
                        <a:ext cx="2914649" cy="14547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8" name="Picture 4" descr="C:\Users\User\Desktop\hellas pharm 2019\Εκπαίδευση\36919759_1930030203729549_2232460147182010368_n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35" y="3537859"/>
            <a:ext cx="2424793" cy="139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Αντικείμενο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5115365"/>
              </p:ext>
            </p:extLst>
          </p:nvPr>
        </p:nvGraphicFramePr>
        <p:xfrm>
          <a:off x="5086350" y="1861457"/>
          <a:ext cx="2514600" cy="15838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Acrobat Document" r:id="rId15" imgW="5667119" imgH="4048110" progId="AcroExch.Document.DC">
                  <p:embed/>
                </p:oleObj>
              </mc:Choice>
              <mc:Fallback>
                <p:oleObj name="Acrobat Document" r:id="rId15" imgW="5667119" imgH="404811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086350" y="1861457"/>
                        <a:ext cx="2514600" cy="15838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Αντικείμενο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4333388"/>
              </p:ext>
            </p:extLst>
          </p:nvPr>
        </p:nvGraphicFramePr>
        <p:xfrm>
          <a:off x="3698421" y="5296539"/>
          <a:ext cx="2890157" cy="14853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Presentation" r:id="rId17" imgW="6094535" imgH="3427323" progId="PowerPoint.Show.12">
                  <p:embed/>
                </p:oleObj>
              </mc:Choice>
              <mc:Fallback>
                <p:oleObj name="Presentation" r:id="rId17" imgW="6094535" imgH="3427323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3698421" y="5296539"/>
                        <a:ext cx="2890157" cy="14853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Αντικείμενο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5581466"/>
              </p:ext>
            </p:extLst>
          </p:nvPr>
        </p:nvGraphicFramePr>
        <p:xfrm>
          <a:off x="8490858" y="3537859"/>
          <a:ext cx="2310492" cy="14287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Presentation" r:id="rId19" imgW="4570541" imgH="3427323" progId="PowerPoint.Show.12">
                  <p:embed/>
                </p:oleObj>
              </mc:Choice>
              <mc:Fallback>
                <p:oleObj name="Presentation" r:id="rId19" imgW="4570541" imgH="3427323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8490858" y="3537859"/>
                        <a:ext cx="2310492" cy="14287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Αντικείμενο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3843045"/>
              </p:ext>
            </p:extLst>
          </p:nvPr>
        </p:nvGraphicFramePr>
        <p:xfrm>
          <a:off x="5677778" y="3556911"/>
          <a:ext cx="2621342" cy="13994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Acrobat Document" r:id="rId21" imgW="6857865" imgH="5143500" progId="AcroExch.Document.DC">
                  <p:embed/>
                </p:oleObj>
              </mc:Choice>
              <mc:Fallback>
                <p:oleObj name="Acrobat Document" r:id="rId21" imgW="6857865" imgH="514350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5677778" y="3556911"/>
                        <a:ext cx="2621342" cy="13994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1079368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E-learning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953146" y="2313427"/>
            <a:ext cx="8950817" cy="1953773"/>
          </a:xfrm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l-GR" sz="2000" dirty="0" smtClean="0"/>
              <a:t>Προσφέρουμε ΔΩΡΕΑΝ πρόσβαση στα Φαρμακεία – μέλη του Συνεταιρισμού σε πλατφόρμα ηλεκτρονικής εκπαίδευσης με πλούσια </a:t>
            </a:r>
            <a:r>
              <a:rPr lang="el-GR" sz="2000" dirty="0" err="1" smtClean="0"/>
              <a:t>θεμαοτολογία</a:t>
            </a:r>
            <a:r>
              <a:rPr lang="el-GR" sz="2000" dirty="0" smtClean="0"/>
              <a:t> σε θέματα φαρμακευτικής φροντίδας και </a:t>
            </a:r>
            <a:r>
              <a:rPr lang="en-US" sz="2000" dirty="0" smtClean="0"/>
              <a:t>management </a:t>
            </a:r>
            <a:r>
              <a:rPr lang="el-GR" sz="2000" dirty="0" smtClean="0"/>
              <a:t>του σύγχρονου Φαρμακείου</a:t>
            </a:r>
            <a:endParaRPr lang="el-GR" sz="2000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917" y="4557067"/>
            <a:ext cx="2995021" cy="1984410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8338" y="1147044"/>
            <a:ext cx="1305169" cy="411601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515" y="4506835"/>
            <a:ext cx="5154165" cy="205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30103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Ετήσια Διημερίδα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249761" y="2071150"/>
            <a:ext cx="8950817" cy="4050058"/>
          </a:xfrm>
        </p:spPr>
        <p:txBody>
          <a:bodyPr>
            <a:noAutofit/>
          </a:bodyPr>
          <a:lstStyle/>
          <a:p>
            <a:pPr lvl="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l-GR" sz="2000" dirty="0" smtClean="0"/>
              <a:t>Κάθε χρόνο ο Συνεταιρισμός διοργανώνει διημερίδα για την εκπαίδευση των Φαρμακοποιών και των φαρμακοϋπαλλήλων.</a:t>
            </a:r>
          </a:p>
          <a:p>
            <a:pPr lvl="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l-GR" sz="2000" dirty="0" smtClean="0"/>
              <a:t>Εκπαιδευτικά σεμινάρια μοριοδοτούμενα από την ΕΦΕ</a:t>
            </a:r>
          </a:p>
          <a:p>
            <a:pPr lvl="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l-GR" sz="2000" dirty="0" smtClean="0"/>
              <a:t>Με την αιγίδα του Ιατρικού και Φαρμακευτικού Συλλόγου </a:t>
            </a:r>
          </a:p>
          <a:p>
            <a:pPr lvl="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l-GR" sz="2000" dirty="0" smtClean="0"/>
              <a:t>Με την έγκριση του ΕΟΦ και του ΣΦΕΕ</a:t>
            </a:r>
            <a:endParaRPr lang="el-GR" sz="2000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032" y="2399324"/>
            <a:ext cx="3120092" cy="2199908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8338" y="1147044"/>
            <a:ext cx="1305169" cy="411601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3" y="4857627"/>
            <a:ext cx="3235569" cy="1930034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615" y="4870940"/>
            <a:ext cx="2430585" cy="1904998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091" y="4875983"/>
            <a:ext cx="3008923" cy="1895086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7350" y="4884615"/>
            <a:ext cx="3133969" cy="1887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85931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467191" y="2278759"/>
            <a:ext cx="8144134" cy="1373070"/>
          </a:xfrm>
        </p:spPr>
        <p:txBody>
          <a:bodyPr/>
          <a:lstStyle/>
          <a:p>
            <a:pPr algn="ctr"/>
            <a:r>
              <a:rPr lang="el-GR" sz="2400" dirty="0" smtClean="0"/>
              <a:t>Σας ευχαριστούμε… </a:t>
            </a:r>
            <a:endParaRPr lang="el-GR" sz="2400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0986" y="3061812"/>
            <a:ext cx="2459206" cy="775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7351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Βερολίνο">
  <a:themeElements>
    <a:clrScheme name="Πρασινοκίτρινο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Βερολίνο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Βερολίνο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3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06000"/>
                <a:satMod val="120000"/>
                <a:lumMod val="7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Berlin" id="{7B5DBA9E-B069-418E-9360-A61BDD0615A4}" vid="{B587E4A9-1405-4B4F-8BC3-512EE08D2EB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TM04033917[[fn=Βερολίνο]]</Template>
  <TotalTime>894</TotalTime>
  <Words>159</Words>
  <Application>Microsoft Office PowerPoint</Application>
  <PresentationFormat>Προσαρμογή</PresentationFormat>
  <Paragraphs>17</Paragraphs>
  <Slides>7</Slides>
  <Notes>0</Notes>
  <HiddenSlides>0</HiddenSlides>
  <MMClips>0</MMClips>
  <ScaleCrop>false</ScaleCrop>
  <HeadingPairs>
    <vt:vector size="6" baseType="variant">
      <vt:variant>
        <vt:lpstr>Θέμα</vt:lpstr>
      </vt:variant>
      <vt:variant>
        <vt:i4>1</vt:i4>
      </vt:variant>
      <vt:variant>
        <vt:lpstr>Ενσωματωμένοι διακομιστές OLE</vt:lpstr>
      </vt:variant>
      <vt:variant>
        <vt:i4>2</vt:i4>
      </vt:variant>
      <vt:variant>
        <vt:lpstr>Τίτλοι διαφανειών</vt:lpstr>
      </vt:variant>
      <vt:variant>
        <vt:i4>7</vt:i4>
      </vt:variant>
    </vt:vector>
  </HeadingPairs>
  <TitlesOfParts>
    <vt:vector size="10" baseType="lpstr">
      <vt:lpstr>Βερολίνο</vt:lpstr>
      <vt:lpstr>Adobe Acrobat Document</vt:lpstr>
      <vt:lpstr>Microsoft PowerPoint Presentation</vt:lpstr>
      <vt:lpstr>Παρουσίαση του PowerPoint</vt:lpstr>
      <vt:lpstr>Βασικός άξονας στρατηγικής</vt:lpstr>
      <vt:lpstr>Σεμινάρια</vt:lpstr>
      <vt:lpstr>Σεμινάρια</vt:lpstr>
      <vt:lpstr>E-learning</vt:lpstr>
      <vt:lpstr>Ετήσια Διημερίδα</vt:lpstr>
      <vt:lpstr>Σας ευχαριστούμε… 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 Κρίση δημιουργεί ευκαιρίες</dc:title>
  <dc:creator>Vasilis</dc:creator>
  <cp:lastModifiedBy>User</cp:lastModifiedBy>
  <cp:revision>148</cp:revision>
  <dcterms:created xsi:type="dcterms:W3CDTF">2018-03-09T12:19:46Z</dcterms:created>
  <dcterms:modified xsi:type="dcterms:W3CDTF">2019-02-18T13:07:38Z</dcterms:modified>
</cp:coreProperties>
</file>