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8" r:id="rId1"/>
  </p:sldMasterIdLst>
  <p:sldIdLst>
    <p:sldId id="256" r:id="rId2"/>
    <p:sldId id="310" r:id="rId3"/>
    <p:sldId id="311" r:id="rId4"/>
    <p:sldId id="29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121157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816560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283276"/>
      </p:ext>
    </p:extLst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4914484"/>
      </p:ext>
    </p:extLst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85148"/>
      </p:ext>
    </p:extLst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671828"/>
      </p:ext>
    </p:extLst>
  </p:cSld>
  <p:clrMapOvr>
    <a:masterClrMapping/>
  </p:clrMapOvr>
  <p:transition spd="slow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435590"/>
      </p:ext>
    </p:extLst>
  </p:cSld>
  <p:clrMapOvr>
    <a:masterClrMapping/>
  </p:clrMapOvr>
  <p:transition spd="slow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746972"/>
      </p:ext>
    </p:extLst>
  </p:cSld>
  <p:clrMapOvr>
    <a:masterClrMapping/>
  </p:clrMapOvr>
  <p:transition spd="slow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62791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20497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862355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132383"/>
      </p:ext>
    </p:extLst>
  </p:cSld>
  <p:clrMapOvr>
    <a:masterClrMapping/>
  </p:clrMapOvr>
  <p:transition spd="slow">
    <p:cover/>
  </p:transition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341849"/>
      </p:ext>
    </p:extLst>
  </p:cSld>
  <p:clrMapOvr>
    <a:masterClrMapping/>
  </p:clrMapOvr>
  <p:transition spd="slow">
    <p:cover/>
  </p:transition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524984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94973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188742"/>
      </p:ext>
    </p:extLst>
  </p:cSld>
  <p:clrMapOvr>
    <a:masterClrMapping/>
  </p:clrMapOvr>
  <p:transition spd="slow">
    <p:cover/>
  </p:transition>
  <p:extLst mod="1"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033362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813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  <p:sldLayoutId id="2147483835" r:id="rId17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0322" y="2780599"/>
            <a:ext cx="8144134" cy="1373070"/>
          </a:xfrm>
        </p:spPr>
        <p:txBody>
          <a:bodyPr/>
          <a:lstStyle/>
          <a:p>
            <a:pPr algn="ctr"/>
            <a:r>
              <a:rPr lang="el-GR" sz="2800" b="1" dirty="0"/>
              <a:t>ΣΥΝΕΤΑΙΡΙΣΤΙΚΗ ΕΠΙΧΕΙΡΗΜΑΤΙΚΗ  ΣΤΡΑΤΗΓΙΚΗ  ΓΙΑ ΤΗΝ ΕΠΙΒΙΩΣΗ ΚΑΙ </a:t>
            </a:r>
            <a:r>
              <a:rPr lang="el-GR" sz="2800" b="1" dirty="0" smtClean="0"/>
              <a:t>ΑΝΑΠΤΥΞΗ ΤΩΝ ΦΑΡΜΑΚΕΙΩΝ ΜΑΣ</a:t>
            </a:r>
            <a:endParaRPr lang="el-GR" sz="28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dirty="0" smtClean="0"/>
              <a:t> </a:t>
            </a:r>
            <a:endParaRPr lang="el-GR" sz="2800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986" y="3061812"/>
            <a:ext cx="2459206" cy="77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144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Syfak</a:t>
            </a:r>
            <a:r>
              <a:rPr lang="en-US" dirty="0" smtClean="0"/>
              <a:t> Care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46119" y="2235853"/>
            <a:ext cx="8283924" cy="39109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l-GR" sz="2800" b="1" dirty="0" smtClean="0"/>
              <a:t>Ιατροτεχνολογικά προϊόντα στο φαρμακείο.</a:t>
            </a:r>
          </a:p>
          <a:p>
            <a:pPr marL="0" indent="0">
              <a:lnSpc>
                <a:spcPct val="150000"/>
              </a:lnSpc>
              <a:buNone/>
            </a:pPr>
            <a:endParaRPr lang="el-GR" sz="2800" b="1" dirty="0" smtClean="0"/>
          </a:p>
          <a:p>
            <a:pPr>
              <a:lnSpc>
                <a:spcPct val="150000"/>
              </a:lnSpc>
            </a:pPr>
            <a:r>
              <a:rPr lang="el-GR" sz="2800" b="1" dirty="0" smtClean="0"/>
              <a:t>Παροχή δωρεάν νοσηλευτών.</a:t>
            </a: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953" y="2235853"/>
            <a:ext cx="2873038" cy="4294344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338" y="1147044"/>
            <a:ext cx="1305169" cy="41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8950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Syfak</a:t>
            </a:r>
            <a:r>
              <a:rPr lang="en-US" dirty="0" smtClean="0"/>
              <a:t> Care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46119" y="2235853"/>
            <a:ext cx="8283924" cy="391093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l-GR" sz="1600" b="1" dirty="0"/>
              <a:t>Επίσης ο Συνεταιρισμός ενίσχυσε τα φαρμακεία του με μια νέα υπηρεσία, τη Syfak Care, προκειμένου να επωφεληθούν τα </a:t>
            </a:r>
            <a:r>
              <a:rPr lang="el-GR" sz="1600" b="1" dirty="0" err="1"/>
              <a:t>φαρ</a:t>
            </a:r>
            <a:r>
              <a:rPr lang="el-GR" sz="1600" b="1" dirty="0"/>
              <a:t>-</a:t>
            </a:r>
            <a:r>
              <a:rPr lang="el-GR" sz="1600" b="1" dirty="0" err="1"/>
              <a:t>μακεία</a:t>
            </a:r>
            <a:r>
              <a:rPr lang="el-GR" sz="1600" b="1" dirty="0"/>
              <a:t> από το νέο νομικό πλαίσιο για τα </a:t>
            </a:r>
            <a:r>
              <a:rPr lang="el-GR" sz="1600" b="1" dirty="0" err="1"/>
              <a:t>ιατροτεχνολογικά</a:t>
            </a:r>
            <a:r>
              <a:rPr lang="el-GR" sz="1600" b="1" dirty="0"/>
              <a:t> </a:t>
            </a:r>
            <a:r>
              <a:rPr lang="el-GR" sz="1600" b="1" dirty="0" err="1"/>
              <a:t>προϊ¬όντα</a:t>
            </a:r>
            <a:r>
              <a:rPr lang="el-GR" sz="1600" b="1" dirty="0"/>
              <a:t>. Η υπηρεσία αυτή έχει σκοπό την κάλυψη της συνταγής </a:t>
            </a:r>
            <a:r>
              <a:rPr lang="el-GR" sz="1600" b="1" dirty="0" smtClean="0"/>
              <a:t>που</a:t>
            </a:r>
            <a:r>
              <a:rPr lang="en-US" sz="1600" b="1" dirty="0" smtClean="0"/>
              <a:t> </a:t>
            </a:r>
            <a:r>
              <a:rPr lang="el-GR" sz="1600" b="1" dirty="0"/>
              <a:t>έρχεται στο φαρμακείο και παράλληλα την εξυπηρέτηση και τη φροντίδα στους ασθενείς αυτούς (π.χ. ασθενείς με αναπνευστικά προβλήματα που χρειάζονται βοήθεια) και έχουν πάει ήδη στον ιατρό</a:t>
            </a:r>
            <a:endParaRPr lang="el-GR" sz="1600" b="1" dirty="0" smtClean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953" y="2235853"/>
            <a:ext cx="2873038" cy="4294344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338" y="1147044"/>
            <a:ext cx="1305169" cy="41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2037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Syfak</a:t>
            </a:r>
            <a:r>
              <a:rPr lang="en-US" dirty="0" smtClean="0"/>
              <a:t> Care</a:t>
            </a:r>
            <a:r>
              <a:rPr lang="el-GR" dirty="0" smtClean="0"/>
              <a:t> – Οι στόχοι μας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46119" y="2235853"/>
            <a:ext cx="8283924" cy="391093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l-GR" sz="16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dirty="0" smtClean="0"/>
              <a:t> Αναβάθμιση υπηρεσιών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dirty="0" smtClean="0"/>
              <a:t> Πιστότητα πελάτη φαρμακείου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dirty="0" smtClean="0"/>
              <a:t> Συνεργασία με τις εταιρείες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dirty="0" smtClean="0"/>
              <a:t> Ανάδειξη του επιστημονικού ρόλου του φαρμακοποιού</a:t>
            </a:r>
            <a:endParaRPr lang="el-GR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953" y="2235853"/>
            <a:ext cx="2873038" cy="4294344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338" y="1147044"/>
            <a:ext cx="1305169" cy="41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0569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Βερολίνο">
  <a:themeElements>
    <a:clrScheme name="Πρασινοκίτρινο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Βερολίνο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Βερολίνο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TM04033917[[fn=Βερολίνο]]</Template>
  <TotalTime>1151</TotalTime>
  <Words>121</Words>
  <Application>Microsoft Office PowerPoint</Application>
  <PresentationFormat>Προσαρμογή</PresentationFormat>
  <Paragraphs>14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Βερολίνο</vt:lpstr>
      <vt:lpstr>ΣΥΝΕΤΑΙΡΙΣΤΙΚΗ ΕΠΙΧΕΙΡΗΜΑΤΙΚΗ  ΣΤΡΑΤΗΓΙΚΗ  ΓΙΑ ΤΗΝ ΕΠΙΒΙΩΣΗ ΚΑΙ ΑΝΑΠΤΥΞΗ ΤΩΝ ΦΑΡΜΑΚΕΙΩΝ ΜΑΣ</vt:lpstr>
      <vt:lpstr>Syfak Care</vt:lpstr>
      <vt:lpstr>Syfak Care</vt:lpstr>
      <vt:lpstr>Syfak Care – Οι στόχοι μας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 Κρίση δημιουργεί ευκαιρίες</dc:title>
  <dc:creator>Vasilis</dc:creator>
  <cp:lastModifiedBy>User</cp:lastModifiedBy>
  <cp:revision>162</cp:revision>
  <dcterms:created xsi:type="dcterms:W3CDTF">2018-03-09T12:19:46Z</dcterms:created>
  <dcterms:modified xsi:type="dcterms:W3CDTF">2020-03-26T10:54:01Z</dcterms:modified>
</cp:coreProperties>
</file>